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55" autoAdjust="0"/>
    <p:restoredTop sz="94660"/>
  </p:normalViewPr>
  <p:slideViewPr>
    <p:cSldViewPr snapToGrid="0">
      <p:cViewPr>
        <p:scale>
          <a:sx n="100" d="100"/>
          <a:sy n="100" d="100"/>
        </p:scale>
        <p:origin x="-2490" y="234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4CC8-A2B4-412D-92E1-721D75FA6912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39D9D-41EF-470C-9FDC-DB796707F6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2241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9D9D-41EF-470C-9FDC-DB796707F6D3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1388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8B0E4-57A0-47D9-BF4A-D825781A2993}" type="datetimeFigureOut">
              <a:rPr lang="th-TH" smtClean="0"/>
              <a:pPr/>
              <a:t>19/09/68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25E0D-0442-41A5-9711-240436DF903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.KUBXADPULZE0TAJ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14300"/>
            <a:ext cx="6857999" cy="10020300"/>
          </a:xfrm>
          <a:prstGeom prst="rect">
            <a:avLst/>
          </a:prstGeom>
          <a:noFill/>
        </p:spPr>
      </p:pic>
      <p:sp>
        <p:nvSpPr>
          <p:cNvPr id="35" name="กล่องข้อความ 26">
            <a:extLst>
              <a:ext uri="{FF2B5EF4-FFF2-40B4-BE49-F238E27FC236}">
                <a16:creationId xmlns:a16="http://schemas.microsoft.com/office/drawing/2014/main" xmlns="" id="{D0A28A76-DABD-E15E-6B4E-F6FEB473AC32}"/>
              </a:ext>
            </a:extLst>
          </p:cNvPr>
          <p:cNvSpPr txBox="1"/>
          <p:nvPr/>
        </p:nvSpPr>
        <p:spPr>
          <a:xfrm>
            <a:off x="2430195" y="9336802"/>
            <a:ext cx="211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    </a:t>
            </a:r>
            <a:r>
              <a:rPr lang="th-TH" dirty="0">
                <a:latin typeface="Garamond" panose="02020404030301010803" pitchFamily="18" charset="0"/>
              </a:rPr>
              <a:t>  </a:t>
            </a:r>
            <a:endParaRPr lang="th-TH" sz="1600" b="1" dirty="0">
              <a:latin typeface="Garamond" panose="02020404030301010803" pitchFamily="18" charset="0"/>
            </a:endParaRPr>
          </a:p>
        </p:txBody>
      </p:sp>
      <p:sp>
        <p:nvSpPr>
          <p:cNvPr id="36" name="กล่องข้อความ 30">
            <a:extLst>
              <a:ext uri="{FF2B5EF4-FFF2-40B4-BE49-F238E27FC236}">
                <a16:creationId xmlns:a16="http://schemas.microsoft.com/office/drawing/2014/main" xmlns="" id="{20FDF787-C3AF-A130-943E-90755FFD4877}"/>
              </a:ext>
            </a:extLst>
          </p:cNvPr>
          <p:cNvSpPr txBox="1"/>
          <p:nvPr/>
        </p:nvSpPr>
        <p:spPr>
          <a:xfrm>
            <a:off x="5013397" y="9363977"/>
            <a:ext cx="155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   </a:t>
            </a:r>
            <a:r>
              <a:rPr lang="th-TH" dirty="0">
                <a:solidFill>
                  <a:schemeClr val="bg1"/>
                </a:solidFill>
                <a:latin typeface="Garamond" panose="02020404030301010803" pitchFamily="18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Garamond" panose="02020404030301010803" pitchFamily="18" charset="0"/>
              </a:rPr>
              <a:t>042-099707</a:t>
            </a:r>
            <a:endParaRPr lang="th-TH" sz="1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37" name="Picture 20" descr="ศูนย์ดํารงธรรมกระทรวงมหาดไทย || หน้าแรก">
            <a:extLst>
              <a:ext uri="{FF2B5EF4-FFF2-40B4-BE49-F238E27FC236}">
                <a16:creationId xmlns:a16="http://schemas.microsoft.com/office/drawing/2014/main" xmlns="" id="{A1F2F37B-6FB6-C465-6268-C4E033F0D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73" t="10701" r="12535" b="12557"/>
          <a:stretch/>
        </p:blipFill>
        <p:spPr bwMode="auto">
          <a:xfrm>
            <a:off x="5099297" y="9389841"/>
            <a:ext cx="313546" cy="3014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รูปไอคอนเว็บไซต์สีน้ำเงิน เวกเตอร์ PNG , ไอคอนเว็บไซต์, ไอคอนเว็บ,  โลโก้เว็บไซต์ภาพ PNG และ เวกเตอร์ สำหรับการดาวน์โหลดฟรี">
            <a:extLst>
              <a:ext uri="{FF2B5EF4-FFF2-40B4-BE49-F238E27FC236}">
                <a16:creationId xmlns:a16="http://schemas.microsoft.com/office/drawing/2014/main" xmlns="" id="{91E4675D-8107-66B7-7880-674447608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18" t="27880" r="27632" b="27582"/>
          <a:stretch/>
        </p:blipFill>
        <p:spPr bwMode="auto">
          <a:xfrm>
            <a:off x="2600374" y="9402837"/>
            <a:ext cx="302000" cy="3005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.KUBXADPULZE0TAJ\Desktop\188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877301"/>
            <a:ext cx="2457450" cy="1028698"/>
          </a:xfrm>
          <a:prstGeom prst="rect">
            <a:avLst/>
          </a:prstGeom>
          <a:noFill/>
        </p:spPr>
      </p:pic>
      <p:sp>
        <p:nvSpPr>
          <p:cNvPr id="20" name="กล่องข้อความ 31">
            <a:extLst>
              <a:ext uri="{FF2B5EF4-FFF2-40B4-BE49-F238E27FC236}">
                <a16:creationId xmlns:a16="http://schemas.microsoft.com/office/drawing/2014/main" xmlns="" id="{97BBEFCC-8097-C487-B4D3-7C7669998B4D}"/>
              </a:ext>
            </a:extLst>
          </p:cNvPr>
          <p:cNvSpPr txBox="1"/>
          <p:nvPr/>
        </p:nvSpPr>
        <p:spPr>
          <a:xfrm>
            <a:off x="790575" y="6577970"/>
            <a:ext cx="5048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องค์การบริหารส่วนตำบลหลุบเลา</a:t>
            </a:r>
          </a:p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อำเภอ ภูพาน  จังหวัด สกลนคร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xmlns="" id="{EAC391FE-2686-79A1-8EA0-2CB89969FC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6" t="15506" r="1592" b="18086"/>
          <a:stretch/>
        </p:blipFill>
        <p:spPr>
          <a:xfrm>
            <a:off x="2686050" y="1181100"/>
            <a:ext cx="1409700" cy="1440123"/>
          </a:xfrm>
          <a:prstGeom prst="ellipse">
            <a:avLst/>
          </a:prstGeom>
        </p:spPr>
      </p:pic>
      <p:pic>
        <p:nvPicPr>
          <p:cNvPr id="19" name="Picture 6" descr="รูปไอคอนโลโก้ Facebook ไอคอน Facebook PNG , Facebook ไอคอน, ไอคอนโลโก้,  Facebook ฟ้าภาพ PNG และ เวกเตอร์ สำหรับการดาวน์โหลดฟรี">
            <a:extLst>
              <a:ext uri="{FF2B5EF4-FFF2-40B4-BE49-F238E27FC236}">
                <a16:creationId xmlns:a16="http://schemas.microsoft.com/office/drawing/2014/main" xmlns="" id="{FF1330DE-B74E-90B4-BF00-AE0C663BA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07" t="13297" r="13749" b="13885"/>
          <a:stretch/>
        </p:blipFill>
        <p:spPr bwMode="auto">
          <a:xfrm>
            <a:off x="3067050" y="9012312"/>
            <a:ext cx="275202" cy="2770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กล่องข้อความ 25">
            <a:extLst>
              <a:ext uri="{FF2B5EF4-FFF2-40B4-BE49-F238E27FC236}">
                <a16:creationId xmlns:a16="http://schemas.microsoft.com/office/drawing/2014/main" xmlns="" id="{98683A73-3BB3-90A2-897F-CB4F6A8095AD}"/>
              </a:ext>
            </a:extLst>
          </p:cNvPr>
          <p:cNvSpPr txBox="1"/>
          <p:nvPr/>
        </p:nvSpPr>
        <p:spPr>
          <a:xfrm>
            <a:off x="3067050" y="8945637"/>
            <a:ext cx="1619162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    </a:t>
            </a:r>
            <a:r>
              <a:rPr lang="th-TH" sz="1600" dirty="0">
                <a:latin typeface="Garamond" panose="02020404030301010803" pitchFamily="18" charset="0"/>
              </a:rPr>
              <a:t>  </a:t>
            </a:r>
            <a:r>
              <a:rPr lang="th-TH" sz="1400" b="1" dirty="0">
                <a:solidFill>
                  <a:srgbClr val="0070C0"/>
                </a:solidFill>
                <a:latin typeface="MN Samunphrai Light" pitchFamily="2" charset="0"/>
                <a:cs typeface="MN Samunphrai Light" pitchFamily="2" charset="0"/>
              </a:rPr>
              <a:t>อบต.หลุบเลา</a:t>
            </a:r>
          </a:p>
        </p:txBody>
      </p:sp>
      <p:sp>
        <p:nvSpPr>
          <p:cNvPr id="29" name="กล่องข้อความ 11">
            <a:extLst>
              <a:ext uri="{FF2B5EF4-FFF2-40B4-BE49-F238E27FC236}">
                <a16:creationId xmlns:a16="http://schemas.microsoft.com/office/drawing/2014/main" xmlns="" id="{34838DD0-85A4-8AAC-1A6C-80D623A4AB1D}"/>
              </a:ext>
            </a:extLst>
          </p:cNvPr>
          <p:cNvSpPr txBox="1"/>
          <p:nvPr/>
        </p:nvSpPr>
        <p:spPr>
          <a:xfrm>
            <a:off x="657225" y="2824169"/>
            <a:ext cx="5438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cs typeface="+mj-cs"/>
              </a:rPr>
              <a:t>แนวทางการสร้างอาชีพ และเพิ่มรายได้ให้ประชาชนในท้องถิ่นผ่านการเพิ่มมูลค่าจากขยะโดยผสมผสาน</a:t>
            </a:r>
            <a:r>
              <a:rPr lang="th-TH" sz="3600" dirty="0" err="1" smtClean="0">
                <a:cs typeface="+mj-cs"/>
              </a:rPr>
              <a:t>กับอัต</a:t>
            </a:r>
            <a:r>
              <a:rPr lang="th-TH" sz="3600" dirty="0" smtClean="0">
                <a:cs typeface="+mj-cs"/>
              </a:rPr>
              <a:t>ลักษณ์ท้องถิ่น (</a:t>
            </a:r>
            <a:r>
              <a:rPr lang="en-US" sz="3600" dirty="0" smtClean="0">
                <a:cs typeface="+mj-cs"/>
              </a:rPr>
              <a:t>Soft Power)</a:t>
            </a:r>
            <a:endParaRPr lang="th-TH" sz="2000" b="1" dirty="0">
              <a:latin typeface="Baskerville Old Face" panose="02020602080505020303" pitchFamily="18" charset="0"/>
              <a:cs typeface="+mj-cs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2911231" y="9397484"/>
            <a:ext cx="2007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www.loublao.go.th</a:t>
            </a:r>
            <a:endParaRPr lang="th-TH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2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KUBXADPULZE0TAJ\Desktop\timeline_20191219_092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-323850"/>
            <a:ext cx="5686425" cy="4972050"/>
          </a:xfrm>
          <a:prstGeom prst="rect">
            <a:avLst/>
          </a:prstGeom>
          <a:noFill/>
        </p:spPr>
      </p:pic>
      <p:pic>
        <p:nvPicPr>
          <p:cNvPr id="1027" name="Picture 3" descr="C:\Users\Administrator.KUBXADPULZE0TAJ\Desktop\timeline_20191219_092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5153026"/>
            <a:ext cx="5543550" cy="3638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KUBXADPULZE0TAJ\Desktop\timeline_20191219_092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409575"/>
            <a:ext cx="5686425" cy="4324350"/>
          </a:xfrm>
          <a:prstGeom prst="rect">
            <a:avLst/>
          </a:prstGeom>
          <a:noFill/>
        </p:spPr>
      </p:pic>
      <p:pic>
        <p:nvPicPr>
          <p:cNvPr id="2051" name="Picture 3" descr="C:\Users\Administrator.KUBXADPULZE0TAJ\Desktop\timeline_20191219_092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" y="5019674"/>
            <a:ext cx="5634038" cy="393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KUBXADPULZE0TAJ\Desktop\timeline_20191219_092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600074"/>
            <a:ext cx="5486400" cy="749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KUBXADPULZE0TAJ\Desktop\timeline_20191219_092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714374"/>
            <a:ext cx="5800725" cy="3876675"/>
          </a:xfrm>
          <a:prstGeom prst="rect">
            <a:avLst/>
          </a:prstGeom>
          <a:noFill/>
        </p:spPr>
      </p:pic>
      <p:pic>
        <p:nvPicPr>
          <p:cNvPr id="4099" name="Picture 3" descr="C:\Users\Administrator.KUBXADPULZE0TAJ\Desktop\timeline_20191219_092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" y="5000625"/>
            <a:ext cx="5576888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46</Words>
  <Application>Microsoft Office PowerPoint</Application>
  <PresentationFormat>กระดาษ A4 (210x297 มม.)</PresentationFormat>
  <Paragraphs>8</Paragraphs>
  <Slides>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NB2_ICT65</dc:creator>
  <cp:lastModifiedBy>News</cp:lastModifiedBy>
  <cp:revision>206</cp:revision>
  <cp:lastPrinted>2024-12-18T09:01:54Z</cp:lastPrinted>
  <dcterms:created xsi:type="dcterms:W3CDTF">2024-12-18T07:58:41Z</dcterms:created>
  <dcterms:modified xsi:type="dcterms:W3CDTF">2025-09-19T08:33:10Z</dcterms:modified>
</cp:coreProperties>
</file>