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737" autoAdjust="0"/>
  </p:normalViewPr>
  <p:slideViewPr>
    <p:cSldViewPr snapToGrid="0">
      <p:cViewPr varScale="1">
        <p:scale>
          <a:sx n="49" d="100"/>
          <a:sy n="49" d="100"/>
        </p:scale>
        <p:origin x="168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A4CC8-A2B4-412D-92E1-721D75FA6912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39D9D-41EF-470C-9FDC-DB796707F6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41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33488"/>
            <a:ext cx="2303463" cy="3328987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39D9D-41EF-470C-9FDC-DB796707F6D3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88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112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222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75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9061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783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16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046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528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50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456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24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B0E4-57A0-47D9-BF4A-D825781A2993}" type="datetimeFigureOut">
              <a:rPr lang="th-TH" smtClean="0"/>
              <a:t>09/10/68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25E0D-0442-41A5-9711-240436DF903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47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Vertical Background Vector Art, Icons, and Graphics for Free Download">
            <a:extLst>
              <a:ext uri="{FF2B5EF4-FFF2-40B4-BE49-F238E27FC236}">
                <a16:creationId xmlns:a16="http://schemas.microsoft.com/office/drawing/2014/main" id="{66B086B6-B31C-B227-7175-554C4964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" y="-105660"/>
            <a:ext cx="6942373" cy="1004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7E99A48-BADE-7277-2A54-2A3878B0F3EA}"/>
              </a:ext>
            </a:extLst>
          </p:cNvPr>
          <p:cNvSpPr txBox="1"/>
          <p:nvPr/>
        </p:nvSpPr>
        <p:spPr>
          <a:xfrm>
            <a:off x="777336" y="509594"/>
            <a:ext cx="530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FF"/>
                </a:solidFill>
                <a:latin typeface="Baskerville Old Face" panose="02020602080505020303" pitchFamily="18" charset="0"/>
                <a:cs typeface="+mj-cs"/>
              </a:rPr>
              <a:t>อบรม</a:t>
            </a:r>
            <a:r>
              <a:rPr lang="th-TH" sz="3200" b="1" dirty="0" err="1">
                <a:solidFill>
                  <a:srgbClr val="FF00FF"/>
                </a:solidFill>
                <a:latin typeface="Baskerville Old Face" panose="02020602080505020303" pitchFamily="18" charset="0"/>
                <a:cs typeface="+mj-cs"/>
              </a:rPr>
              <a:t>การทำ</a:t>
            </a:r>
            <a:r>
              <a:rPr lang="th-TH" sz="3200" b="1" dirty="0">
                <a:solidFill>
                  <a:srgbClr val="FF00FF"/>
                </a:solidFill>
                <a:latin typeface="Baskerville Old Face" panose="02020602080505020303" pitchFamily="18" charset="0"/>
                <a:cs typeface="+mj-cs"/>
              </a:rPr>
              <a:t>ไม้กวาดจากเศษขวดพลาสติก</a:t>
            </a:r>
          </a:p>
        </p:txBody>
      </p:sp>
      <p:pic>
        <p:nvPicPr>
          <p:cNvPr id="5" name="รูปภาพ 4" descr="รูปภาพประกอบด้วย ไม้กวาด, เครื่องมือ, คน, ผนั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59B3039-F04D-17A1-3A71-ED06A1A93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22" y="1563546"/>
            <a:ext cx="4368595" cy="3105731"/>
          </a:xfrm>
          <a:prstGeom prst="rect">
            <a:avLst/>
          </a:prstGeom>
        </p:spPr>
      </p:pic>
      <p:pic>
        <p:nvPicPr>
          <p:cNvPr id="8" name="รูปภาพ 7" descr="รูปภาพประกอบด้วย เสื้อผ้า, เครื่องมือ, คน, พลาสติก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67386D2-E4CE-2881-8CF6-1246DE49B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66" y="5921024"/>
            <a:ext cx="5020197" cy="31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2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ข้อความ, เสื้อผ้า, รองเท้า, คน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25140C5-90FC-2EB4-E02A-8AE9D5D8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031"/>
            <a:ext cx="6858000" cy="91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1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เสื้อผ้า, คน, กลางแจ้ง, รองเท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50D7BFA5-6EED-6735-915B-57E3E334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87" y="629691"/>
            <a:ext cx="4299626" cy="3592114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เสื้อผ้า, กลางแจ้ง, คน, รองเท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F0A04DE-F77C-04E8-2056-A7FD2B4A9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76" y="4766553"/>
            <a:ext cx="4109937" cy="41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6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คน, เสื้อผ้า, กลางแจ้ง, รองเท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0A7BAF3D-7D70-2BDF-E797-23FB1DA78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5" y="1077162"/>
            <a:ext cx="5194570" cy="3397561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คน, เสื้อผ้า, รองเท้า, ชาย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86343243-EEEA-3036-4CFE-FB058F42D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7" y="4953000"/>
            <a:ext cx="4756826" cy="41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7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เสื้อผ้า, คน, ชาย, หญิง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12AE5B9E-4AFB-4913-7642-7144750FB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77" y="940976"/>
            <a:ext cx="4533090" cy="3300284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เสื้อผ้า, คน, เก้าอี้, รองเท้า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481BAFCA-1800-A24C-9EA0-743AB6259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36" y="4630366"/>
            <a:ext cx="5038928" cy="433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0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รูปภาพประกอบด้วย เสื้อผ้า, คน, รองเท้า, ชาย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F15729FF-51E8-367E-688E-B43FE782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" y="1174439"/>
            <a:ext cx="5476672" cy="3572659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เสื้อผ้า, คน, ชาย, ต้นไม้&#10;&#10;เนื้อหาที่สร้างโดย AI อาจไม่ถูกต้อง">
            <a:extLst>
              <a:ext uri="{FF2B5EF4-FFF2-40B4-BE49-F238E27FC236}">
                <a16:creationId xmlns:a16="http://schemas.microsoft.com/office/drawing/2014/main" id="{CF9C1A1A-A9E7-084C-1133-7C8FD351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7" y="5158903"/>
            <a:ext cx="5243209" cy="39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4678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290</TotalTime>
  <Words>10</Words>
  <Application>Microsoft Office PowerPoint</Application>
  <PresentationFormat>กระดาษ A4 (210x297 มม.)</PresentationFormat>
  <Paragraphs>2</Paragraphs>
  <Slides>6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1" baseType="lpstr">
      <vt:lpstr>Arial</vt:lpstr>
      <vt:lpstr>Baskerville Old Face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NB2_ICT65</dc:creator>
  <cp:lastModifiedBy>อบต หลุบเหลา</cp:lastModifiedBy>
  <cp:revision>18</cp:revision>
  <cp:lastPrinted>2024-12-18T09:01:54Z</cp:lastPrinted>
  <dcterms:created xsi:type="dcterms:W3CDTF">2024-12-18T07:58:41Z</dcterms:created>
  <dcterms:modified xsi:type="dcterms:W3CDTF">2025-10-09T02:37:24Z</dcterms:modified>
</cp:coreProperties>
</file>